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75" r:id="rId31"/>
    <p:sldId id="276" r:id="rId32"/>
    <p:sldId id="293" r:id="rId33"/>
    <p:sldId id="295" r:id="rId34"/>
    <p:sldId id="300" r:id="rId35"/>
    <p:sldId id="301" r:id="rId36"/>
    <p:sldId id="302" r:id="rId37"/>
    <p:sldId id="303" r:id="rId38"/>
    <p:sldId id="304" r:id="rId39"/>
    <p:sldId id="285" r:id="rId40"/>
    <p:sldId id="298" r:id="rId41"/>
    <p:sldId id="271" r:id="rId42"/>
    <p:sldId id="265" r:id="rId43"/>
    <p:sldId id="311" r:id="rId44"/>
    <p:sldId id="299" r:id="rId45"/>
    <p:sldId id="309" r:id="rId46"/>
    <p:sldId id="294" r:id="rId47"/>
    <p:sldId id="306" r:id="rId48"/>
    <p:sldId id="310" r:id="rId49"/>
    <p:sldId id="307" r:id="rId50"/>
    <p:sldId id="282" r:id="rId51"/>
    <p:sldId id="264" r:id="rId52"/>
    <p:sldId id="267" r:id="rId53"/>
    <p:sldId id="308" r:id="rId54"/>
    <p:sldId id="268" r:id="rId55"/>
    <p:sldId id="270" r:id="rId56"/>
    <p:sldId id="305" r:id="rId5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3"/>
    <p:restoredTop sz="73481"/>
  </p:normalViewPr>
  <p:slideViewPr>
    <p:cSldViewPr snapToGrid="0" snapToObjects="1">
      <p:cViewPr>
        <p:scale>
          <a:sx n="107" d="100"/>
          <a:sy n="107" d="100"/>
        </p:scale>
        <p:origin x="336" y="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25.04.16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25.04.16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25.04.16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25.04.16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25.04.16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25.04.16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25.04.16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25.04.16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25.04.16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7380547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</a:t>
            </a:r>
            <a:r>
              <a:rPr lang="de-DE" sz="1100" dirty="0"/>
              <a:t>-</a:t>
            </a:r>
            <a:r>
              <a:rPr lang="de-DE" sz="1100" dirty="0" err="1"/>
              <a:t>genkey</a:t>
            </a:r>
            <a:r>
              <a:rPr lang="de-DE" sz="1100" dirty="0"/>
              <a:t> </a:t>
            </a:r>
            <a:r>
              <a:rPr lang="de-DE" sz="1100" dirty="0"/>
              <a:t>-v</a:t>
            </a:r>
            <a:r>
              <a:rPr lang="de-DE" sz="1100" dirty="0"/>
              <a:t> </a:t>
            </a:r>
            <a:r>
              <a:rPr lang="de-DE" sz="1100" dirty="0"/>
              <a:t>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</a:t>
            </a:r>
            <a:r>
              <a:rPr lang="de-DE" sz="1100" dirty="0"/>
              <a:t>-alias</a:t>
            </a:r>
            <a:r>
              <a:rPr lang="de-DE" sz="1100" dirty="0"/>
              <a:t> </a:t>
            </a:r>
            <a:r>
              <a:rPr lang="de-DE" sz="1100" dirty="0" err="1"/>
              <a:t>alias_name</a:t>
            </a:r>
            <a:r>
              <a:rPr lang="de-DE" sz="1100" dirty="0"/>
              <a:t> </a:t>
            </a:r>
            <a:r>
              <a:rPr lang="de-DE" sz="1100" dirty="0"/>
              <a:t>-</a:t>
            </a:r>
            <a:r>
              <a:rPr lang="de-DE" sz="1100" dirty="0" err="1"/>
              <a:t>keyalg</a:t>
            </a:r>
            <a:r>
              <a:rPr lang="de-DE" sz="1100" dirty="0"/>
              <a:t> RSA </a:t>
            </a:r>
            <a:r>
              <a:rPr lang="de-DE" sz="1100" dirty="0"/>
              <a:t>-</a:t>
            </a:r>
            <a:r>
              <a:rPr lang="de-DE" sz="1100" dirty="0" err="1"/>
              <a:t>keysize</a:t>
            </a:r>
            <a:r>
              <a:rPr lang="de-DE" sz="1100" dirty="0"/>
              <a:t> </a:t>
            </a:r>
            <a:r>
              <a:rPr lang="de-DE" sz="1100" dirty="0"/>
              <a:t>2048</a:t>
            </a:r>
            <a:r>
              <a:rPr lang="de-DE" sz="1100" dirty="0"/>
              <a:t> </a:t>
            </a:r>
            <a:r>
              <a:rPr lang="de-DE" sz="1100" dirty="0"/>
              <a:t>-</a:t>
            </a:r>
            <a:r>
              <a:rPr lang="de-DE" sz="1100" dirty="0" err="1"/>
              <a:t>validity</a:t>
            </a:r>
            <a:r>
              <a:rPr lang="de-DE" sz="1100" dirty="0"/>
              <a:t> </a:t>
            </a:r>
            <a:r>
              <a:rPr lang="de-DE" sz="1100" dirty="0"/>
              <a:t>10000</a:t>
            </a:r>
            <a:endParaRPr lang="de-DE" sz="1100" dirty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2579</Words>
  <Application>Microsoft Macintosh PowerPoint</Application>
  <PresentationFormat>Bildschirmpräsentation (16:9)</PresentationFormat>
  <Paragraphs>628</Paragraphs>
  <Slides>56</Slides>
  <Notes>38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270</cp:revision>
  <cp:lastPrinted>2016-04-04T14:00:54Z</cp:lastPrinted>
  <dcterms:created xsi:type="dcterms:W3CDTF">2015-05-22T19:44:23Z</dcterms:created>
  <dcterms:modified xsi:type="dcterms:W3CDTF">2016-04-25T13:56:34Z</dcterms:modified>
</cp:coreProperties>
</file>